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0" r:id="rId5"/>
    <p:sldId id="259" r:id="rId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F98"/>
    <a:srgbClr val="A00095"/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769"/>
    <p:restoredTop sz="94669"/>
  </p:normalViewPr>
  <p:slideViewPr>
    <p:cSldViewPr snapToGrid="0">
      <p:cViewPr varScale="1">
        <p:scale>
          <a:sx n="66" d="100"/>
          <a:sy n="66" d="100"/>
        </p:scale>
        <p:origin x="192" y="6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8A4815-44C9-E070-9D8C-5A86049630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377DB5D-294E-3C26-12D7-761EB74386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171A2C9-ABE6-5F6C-6096-80BC637A98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2B9BC-72CA-0F41-A805-F42C168CD6DF}" type="datetimeFigureOut">
              <a:rPr kumimoji="1" lang="ko-KR" altLang="en-US" smtClean="0"/>
              <a:t>2023. 12. 26.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AC928F4-FA19-8495-337C-7DD72D9727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BC8700E-0784-496F-1E0D-BF0BCA71C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A36AF-77A3-934E-A1C4-8260AD45DC5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666732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9DEBE7-4EA9-26EE-2B64-A31076609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A322A3A-A243-7B5B-58FC-4141E89CD3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6AEF3EB-2E37-0D98-B31F-6EE677B8D7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2B9BC-72CA-0F41-A805-F42C168CD6DF}" type="datetimeFigureOut">
              <a:rPr kumimoji="1" lang="ko-KR" altLang="en-US" smtClean="0"/>
              <a:t>2023. 12. 26.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B186D42-C9EF-252B-B678-CB09E49076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9BBCB0F-DA81-3B48-0280-270A9833A4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A36AF-77A3-934E-A1C4-8260AD45DC5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567874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8C8FB53-2C82-9AAF-3853-CB18EEF56E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8C1A2C0-4196-64E2-CF8D-F95144D54B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5465135-12D0-626D-3CB8-B0FD4DD981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2B9BC-72CA-0F41-A805-F42C168CD6DF}" type="datetimeFigureOut">
              <a:rPr kumimoji="1" lang="ko-KR" altLang="en-US" smtClean="0"/>
              <a:t>2023. 12. 26.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920E294-7F75-4FEF-7CA5-9752706857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29CED71-7052-4ED8-FD73-468386771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A36AF-77A3-934E-A1C4-8260AD45DC5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031938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19C134-A164-CA39-184B-A8BB5CF19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E0ECFDC-3C3C-87A9-73EC-FA70AAC95E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3B00AE1-1E23-0A02-5DEF-B807DB83D1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2B9BC-72CA-0F41-A805-F42C168CD6DF}" type="datetimeFigureOut">
              <a:rPr kumimoji="1" lang="ko-KR" altLang="en-US" smtClean="0"/>
              <a:t>2023. 12. 26.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87F0711-99F2-B341-04CE-8A2043161C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0073AA6-A693-5280-6301-49D2EBD364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A36AF-77A3-934E-A1C4-8260AD45DC5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12568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23F88C-CE16-33E9-BBE9-5B8B7A45B2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65552AA-8B06-1F48-E038-3340E591A3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4679DA8-C572-A2F0-20B6-81C7EF54B1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2B9BC-72CA-0F41-A805-F42C168CD6DF}" type="datetimeFigureOut">
              <a:rPr kumimoji="1" lang="ko-KR" altLang="en-US" smtClean="0"/>
              <a:t>2023. 12. 26.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87D2967-7707-0EDE-EE6C-0E429BEBC4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37800E8-0580-EE99-E55C-AD24F3A24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A36AF-77A3-934E-A1C4-8260AD45DC5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932264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A95DC7-5995-0B18-6BE8-0C503C9461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C29DF3E-2247-5188-02BA-4B916DB74A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E62680A-ED16-8AB8-0ACC-1277965F3D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BB98FD3-C815-363E-B540-3732946152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2B9BC-72CA-0F41-A805-F42C168CD6DF}" type="datetimeFigureOut">
              <a:rPr kumimoji="1" lang="ko-KR" altLang="en-US" smtClean="0"/>
              <a:t>2023. 12. 26.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AA9B9BC-7E52-93F1-DF3B-95E2C6D1E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F9D0527-8FC8-00DD-4182-CBD474FC92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A36AF-77A3-934E-A1C4-8260AD45DC5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190537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9D169C-0873-2463-2FC2-BC2F1C49AC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5F74C64-1341-2081-6572-5F150795D8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37E3411-FB92-74D9-F7DF-17CCA75798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F1D8D9C-3726-5BF6-C900-33A4FEB0331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52E02F0-5465-276D-90B5-B9A0F7C5F45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58093DB-0C81-F92E-B319-D2B96706AB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2B9BC-72CA-0F41-A805-F42C168CD6DF}" type="datetimeFigureOut">
              <a:rPr kumimoji="1" lang="ko-KR" altLang="en-US" smtClean="0"/>
              <a:t>2023. 12. 26.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19F7933-6349-8FD9-673F-21827ADD6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68ED774-516D-8B2D-8F93-59BD6447CA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A36AF-77A3-934E-A1C4-8260AD45DC5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015189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30B9F0-9F98-76E6-52B5-DFA75DC176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2354D86-EF8C-43AF-5147-F8C805EEA2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2B9BC-72CA-0F41-A805-F42C168CD6DF}" type="datetimeFigureOut">
              <a:rPr kumimoji="1" lang="ko-KR" altLang="en-US" smtClean="0"/>
              <a:t>2023. 12. 26.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565FA69-FD61-D1B1-4EE6-2DC3C167A5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CA7ACC7-B641-2377-6F92-0695FD4848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A36AF-77A3-934E-A1C4-8260AD45DC5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490689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7559390-D0AD-3D21-0F6B-31CE7384D1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2B9BC-72CA-0F41-A805-F42C168CD6DF}" type="datetimeFigureOut">
              <a:rPr kumimoji="1" lang="ko-KR" altLang="en-US" smtClean="0"/>
              <a:t>2023. 12. 26.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02D9ABA-255F-AE73-085F-73CC59E988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D6902AA-B3DB-218B-E35D-6F70A9096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A36AF-77A3-934E-A1C4-8260AD45DC5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499357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3FA031-98A2-EEE9-80E2-8003AF9BBF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226EFDB-A7CF-BAB1-743B-84589F05B0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F2CA3C-0927-2B88-5A32-745C7A6463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37997A0-E6C0-82A3-10DF-F583BC9759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2B9BC-72CA-0F41-A805-F42C168CD6DF}" type="datetimeFigureOut">
              <a:rPr kumimoji="1" lang="ko-KR" altLang="en-US" smtClean="0"/>
              <a:t>2023. 12. 26.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77CD08B-64EE-103E-368D-F5DE56CC62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A8D25FB-FCEB-72CE-FBF9-AC1D7F24B1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A36AF-77A3-934E-A1C4-8260AD45DC5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969585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BEC606-656D-D160-09A1-8A46F32F1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A95173E-268E-BBC4-6B98-DA8FA1BD535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A4EA580-3C55-1339-A423-C47AEF765B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D9F58BE-890F-FB90-5A47-98A6452814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2B9BC-72CA-0F41-A805-F42C168CD6DF}" type="datetimeFigureOut">
              <a:rPr kumimoji="1" lang="ko-KR" altLang="en-US" smtClean="0"/>
              <a:t>2023. 12. 26.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09A7D09-813C-EC94-129A-2F8CCB0264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2EEA2D4-C74C-068B-64D1-FA4F06028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A36AF-77A3-934E-A1C4-8260AD45DC5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194803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D866C94-6361-1E24-E118-BFF8B393EB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7C2C1D6-AFAE-64A1-35E7-4FB75B7640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02B8ACA-A9E6-4E75-4B1F-B5A45873958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12B9BC-72CA-0F41-A805-F42C168CD6DF}" type="datetimeFigureOut">
              <a:rPr kumimoji="1" lang="ko-KR" altLang="en-US" smtClean="0"/>
              <a:t>2023. 12. 26.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A566499-02B3-FFA3-48BB-F5BAB1393F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22D4246-224D-20BE-3C15-726733439F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3A36AF-77A3-934E-A1C4-8260AD45DC5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49838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0810F23-56AE-42FC-A312-FEEC91FCC8B5}"/>
              </a:ext>
            </a:extLst>
          </p:cNvPr>
          <p:cNvSpPr/>
          <p:nvPr/>
        </p:nvSpPr>
        <p:spPr>
          <a:xfrm>
            <a:off x="4540800" y="956733"/>
            <a:ext cx="3110400" cy="4334400"/>
          </a:xfrm>
          <a:prstGeom prst="rect">
            <a:avLst/>
          </a:prstGeom>
          <a:solidFill>
            <a:srgbClr val="FF00FF"/>
          </a:solidFill>
          <a:ln w="76200">
            <a:solidFill>
              <a:srgbClr val="A0009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6" name="그림 5" descr="의류, 미소, 사람, 만화 영화이(가) 표시된 사진&#10;&#10;자동 생성된 설명">
            <a:extLst>
              <a:ext uri="{FF2B5EF4-FFF2-40B4-BE49-F238E27FC236}">
                <a16:creationId xmlns:a16="http://schemas.microsoft.com/office/drawing/2014/main" id="{EBA51B25-33B8-34FB-ECAD-ABFCE5B298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08370" y="-305067"/>
            <a:ext cx="49228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8310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0810F23-56AE-42FC-A312-FEEC91FCC8B5}"/>
              </a:ext>
            </a:extLst>
          </p:cNvPr>
          <p:cNvSpPr/>
          <p:nvPr/>
        </p:nvSpPr>
        <p:spPr>
          <a:xfrm>
            <a:off x="4540800" y="1261131"/>
            <a:ext cx="3110400" cy="4334400"/>
          </a:xfrm>
          <a:prstGeom prst="rect">
            <a:avLst/>
          </a:prstGeom>
          <a:solidFill>
            <a:srgbClr val="FF00FF"/>
          </a:solidFill>
          <a:ln w="76200">
            <a:solidFill>
              <a:srgbClr val="A0009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6" name="그림 5" descr="의류, 미소, 사람, 만화 영화이(가) 표시된 사진&#10;&#10;자동 생성된 설명">
            <a:extLst>
              <a:ext uri="{FF2B5EF4-FFF2-40B4-BE49-F238E27FC236}">
                <a16:creationId xmlns:a16="http://schemas.microsoft.com/office/drawing/2014/main" id="{EBA51B25-33B8-34FB-ECAD-ABFCE5B298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0800" y="1262468"/>
            <a:ext cx="3110400" cy="4333063"/>
          </a:xfrm>
          <a:prstGeom prst="rect">
            <a:avLst/>
          </a:prstGeom>
        </p:spPr>
      </p:pic>
      <p:sp>
        <p:nvSpPr>
          <p:cNvPr id="2" name="대각선 방향의 모서리가 잘린 사각형 1">
            <a:extLst>
              <a:ext uri="{FF2B5EF4-FFF2-40B4-BE49-F238E27FC236}">
                <a16:creationId xmlns:a16="http://schemas.microsoft.com/office/drawing/2014/main" id="{20B74E8E-FDDB-FF19-208F-70CD80CDAFF7}"/>
              </a:ext>
            </a:extLst>
          </p:cNvPr>
          <p:cNvSpPr/>
          <p:nvPr/>
        </p:nvSpPr>
        <p:spPr>
          <a:xfrm>
            <a:off x="4607200" y="4995333"/>
            <a:ext cx="2977600" cy="457200"/>
          </a:xfrm>
          <a:prstGeom prst="snip2DiagRect">
            <a:avLst/>
          </a:prstGeom>
          <a:solidFill>
            <a:srgbClr val="FF00FF"/>
          </a:solidFill>
          <a:ln>
            <a:solidFill>
              <a:srgbClr val="A0009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/>
              <a:t>Kim Minji</a:t>
            </a:r>
            <a:endParaRPr kumimoji="1" lang="ko-KR" altLang="en-US" b="1" dirty="0"/>
          </a:p>
        </p:txBody>
      </p:sp>
      <p:sp>
        <p:nvSpPr>
          <p:cNvPr id="5" name="대각선 방향의 모서리가 잘린 사각형 4">
            <a:extLst>
              <a:ext uri="{FF2B5EF4-FFF2-40B4-BE49-F238E27FC236}">
                <a16:creationId xmlns:a16="http://schemas.microsoft.com/office/drawing/2014/main" id="{7A10C9D8-4D98-BF2A-8877-3C76D533142B}"/>
              </a:ext>
            </a:extLst>
          </p:cNvPr>
          <p:cNvSpPr/>
          <p:nvPr/>
        </p:nvSpPr>
        <p:spPr>
          <a:xfrm>
            <a:off x="4607200" y="1405467"/>
            <a:ext cx="1167067" cy="372534"/>
          </a:xfrm>
          <a:prstGeom prst="snip2DiagRect">
            <a:avLst/>
          </a:prstGeom>
          <a:solidFill>
            <a:srgbClr val="FF00FF"/>
          </a:solidFill>
          <a:ln>
            <a:solidFill>
              <a:srgbClr val="A0009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b="1" dirty="0"/>
              <a:t>Level : 99</a:t>
            </a:r>
            <a:endParaRPr kumimoji="1" lang="ko-KR" altLang="en-US" sz="11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C57F97-7E73-68C7-1B7C-7CD963C20A37}"/>
              </a:ext>
            </a:extLst>
          </p:cNvPr>
          <p:cNvSpPr txBox="1"/>
          <p:nvPr/>
        </p:nvSpPr>
        <p:spPr>
          <a:xfrm>
            <a:off x="6637866" y="1345796"/>
            <a:ext cx="1370267" cy="37253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ko-KR" b="1" dirty="0">
                <a:ln w="0">
                  <a:noFill/>
                </a:ln>
                <a:gradFill>
                  <a:gsLst>
                    <a:gs pos="0">
                      <a:srgbClr val="A00095"/>
                    </a:gs>
                    <a:gs pos="92000">
                      <a:schemeClr val="accent1">
                        <a:lumMod val="45000"/>
                        <a:lumOff val="55000"/>
                      </a:schemeClr>
                    </a:gs>
                    <a:gs pos="97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rPr>
              <a:t>HP 180</a:t>
            </a:r>
            <a:endParaRPr kumimoji="1" lang="ko-KR" altLang="en-US" b="1" dirty="0">
              <a:ln w="0">
                <a:noFill/>
              </a:ln>
              <a:gradFill>
                <a:gsLst>
                  <a:gs pos="0">
                    <a:srgbClr val="A00095"/>
                  </a:gs>
                  <a:gs pos="92000">
                    <a:schemeClr val="accent1">
                      <a:lumMod val="45000"/>
                      <a:lumOff val="55000"/>
                    </a:schemeClr>
                  </a:gs>
                  <a:gs pos="97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9405655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0810F23-56AE-42FC-A312-FEEC91FCC8B5}"/>
              </a:ext>
            </a:extLst>
          </p:cNvPr>
          <p:cNvSpPr/>
          <p:nvPr/>
        </p:nvSpPr>
        <p:spPr>
          <a:xfrm>
            <a:off x="4540800" y="956733"/>
            <a:ext cx="3110400" cy="4334400"/>
          </a:xfrm>
          <a:prstGeom prst="rect">
            <a:avLst/>
          </a:prstGeom>
          <a:solidFill>
            <a:srgbClr val="0070C0"/>
          </a:solidFill>
          <a:ln w="76200">
            <a:solidFill>
              <a:srgbClr val="003F9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3" name="그림 2" descr="사람, 의류, 인간의 얼굴, 패션 액세서리이(가) 표시된 사진&#10;&#10;자동 생성된 설명">
            <a:extLst>
              <a:ext uri="{FF2B5EF4-FFF2-40B4-BE49-F238E27FC236}">
                <a16:creationId xmlns:a16="http://schemas.microsoft.com/office/drawing/2014/main" id="{97CDEA44-B8C8-8E63-9044-7C074CE330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0800" y="958070"/>
            <a:ext cx="3110400" cy="4333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0937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0810F23-56AE-42FC-A312-FEEC91FCC8B5}"/>
              </a:ext>
            </a:extLst>
          </p:cNvPr>
          <p:cNvSpPr/>
          <p:nvPr/>
        </p:nvSpPr>
        <p:spPr>
          <a:xfrm>
            <a:off x="4540800" y="956733"/>
            <a:ext cx="3110400" cy="4334400"/>
          </a:xfrm>
          <a:prstGeom prst="rect">
            <a:avLst/>
          </a:prstGeom>
          <a:solidFill>
            <a:srgbClr val="0070C0"/>
          </a:solidFill>
          <a:ln w="76200">
            <a:solidFill>
              <a:srgbClr val="003F9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3" name="그림 2" descr="사람, 의류, 인간의 얼굴, 패션 액세서리이(가) 표시된 사진&#10;&#10;자동 생성된 설명">
            <a:extLst>
              <a:ext uri="{FF2B5EF4-FFF2-40B4-BE49-F238E27FC236}">
                <a16:creationId xmlns:a16="http://schemas.microsoft.com/office/drawing/2014/main" id="{97CDEA44-B8C8-8E63-9044-7C074CE330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0800" y="958070"/>
            <a:ext cx="3110400" cy="4333063"/>
          </a:xfrm>
          <a:prstGeom prst="rect">
            <a:avLst/>
          </a:prstGeom>
        </p:spPr>
      </p:pic>
      <p:sp>
        <p:nvSpPr>
          <p:cNvPr id="2" name="대각선 방향의 모서리가 잘린 사각형 1">
            <a:extLst>
              <a:ext uri="{FF2B5EF4-FFF2-40B4-BE49-F238E27FC236}">
                <a16:creationId xmlns:a16="http://schemas.microsoft.com/office/drawing/2014/main" id="{F1625134-A3C2-8EDA-EF2B-CF7442C5E86C}"/>
              </a:ext>
            </a:extLst>
          </p:cNvPr>
          <p:cNvSpPr/>
          <p:nvPr/>
        </p:nvSpPr>
        <p:spPr>
          <a:xfrm>
            <a:off x="4607200" y="4800066"/>
            <a:ext cx="2977600" cy="457200"/>
          </a:xfrm>
          <a:prstGeom prst="snip2DiagRect">
            <a:avLst/>
          </a:prstGeom>
          <a:solidFill>
            <a:srgbClr val="0070C0"/>
          </a:solidFill>
          <a:ln>
            <a:solidFill>
              <a:srgbClr val="003F9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/>
              <a:t>Ku </a:t>
            </a:r>
            <a:r>
              <a:rPr kumimoji="1" lang="en-US" altLang="ko-KR" b="1" dirty="0" err="1"/>
              <a:t>Donghyun</a:t>
            </a:r>
            <a:endParaRPr kumimoji="1" lang="ko-KR" altLang="en-US" b="1" dirty="0"/>
          </a:p>
        </p:txBody>
      </p:sp>
      <p:sp>
        <p:nvSpPr>
          <p:cNvPr id="5" name="대각선 방향의 모서리가 잘린 사각형 4">
            <a:extLst>
              <a:ext uri="{FF2B5EF4-FFF2-40B4-BE49-F238E27FC236}">
                <a16:creationId xmlns:a16="http://schemas.microsoft.com/office/drawing/2014/main" id="{ACF3120A-95D8-D2F2-8E01-D2791F47826D}"/>
              </a:ext>
            </a:extLst>
          </p:cNvPr>
          <p:cNvSpPr/>
          <p:nvPr/>
        </p:nvSpPr>
        <p:spPr>
          <a:xfrm>
            <a:off x="4607200" y="1194333"/>
            <a:ext cx="1167067" cy="372534"/>
          </a:xfrm>
          <a:prstGeom prst="snip2DiagRect">
            <a:avLst/>
          </a:prstGeom>
          <a:solidFill>
            <a:srgbClr val="0070C0"/>
          </a:solidFill>
          <a:ln>
            <a:solidFill>
              <a:srgbClr val="003F9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b="1" dirty="0"/>
              <a:t>Level : 99</a:t>
            </a:r>
            <a:endParaRPr kumimoji="1" lang="ko-KR" altLang="en-US" sz="11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C4EA7F-CCF6-6EC3-E1E2-414426DD4C02}"/>
              </a:ext>
            </a:extLst>
          </p:cNvPr>
          <p:cNvSpPr txBox="1"/>
          <p:nvPr/>
        </p:nvSpPr>
        <p:spPr>
          <a:xfrm>
            <a:off x="6534266" y="1008066"/>
            <a:ext cx="1370267" cy="37253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ko-KR" b="1" dirty="0">
                <a:ln w="0">
                  <a:noFill/>
                </a:ln>
                <a:gradFill>
                  <a:gsLst>
                    <a:gs pos="81000">
                      <a:srgbClr val="003F98"/>
                    </a:gs>
                    <a:gs pos="92000">
                      <a:schemeClr val="accent1">
                        <a:lumMod val="45000"/>
                        <a:lumOff val="55000"/>
                      </a:schemeClr>
                    </a:gs>
                    <a:gs pos="97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rPr>
              <a:t>HP 180</a:t>
            </a:r>
            <a:endParaRPr kumimoji="1" lang="ko-KR" altLang="en-US" b="1" dirty="0">
              <a:ln w="0">
                <a:noFill/>
              </a:ln>
              <a:gradFill>
                <a:gsLst>
                  <a:gs pos="81000">
                    <a:srgbClr val="003F98"/>
                  </a:gs>
                  <a:gs pos="92000">
                    <a:schemeClr val="accent1">
                      <a:lumMod val="45000"/>
                      <a:lumOff val="55000"/>
                    </a:schemeClr>
                  </a:gs>
                  <a:gs pos="97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42356111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0810F23-56AE-42FC-A312-FEEC91FCC8B5}"/>
              </a:ext>
            </a:extLst>
          </p:cNvPr>
          <p:cNvSpPr/>
          <p:nvPr/>
        </p:nvSpPr>
        <p:spPr>
          <a:xfrm>
            <a:off x="4540800" y="1261131"/>
            <a:ext cx="3110400" cy="4334400"/>
          </a:xfrm>
          <a:prstGeom prst="rect">
            <a:avLst/>
          </a:prstGeom>
          <a:solidFill>
            <a:srgbClr val="FF00FF"/>
          </a:solidFill>
          <a:ln w="76200">
            <a:solidFill>
              <a:srgbClr val="A0009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6" name="그림 5" descr="의류, 미소, 사람, 만화 영화이(가) 표시된 사진&#10;&#10;자동 생성된 설명">
            <a:extLst>
              <a:ext uri="{FF2B5EF4-FFF2-40B4-BE49-F238E27FC236}">
                <a16:creationId xmlns:a16="http://schemas.microsoft.com/office/drawing/2014/main" id="{EBA51B25-33B8-34FB-ECAD-ABFCE5B298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0800" y="1262468"/>
            <a:ext cx="3110400" cy="4333063"/>
          </a:xfrm>
          <a:prstGeom prst="rect">
            <a:avLst/>
          </a:prstGeom>
        </p:spPr>
      </p:pic>
      <p:sp>
        <p:nvSpPr>
          <p:cNvPr id="2" name="대각선 방향의 모서리가 잘린 사각형 1">
            <a:extLst>
              <a:ext uri="{FF2B5EF4-FFF2-40B4-BE49-F238E27FC236}">
                <a16:creationId xmlns:a16="http://schemas.microsoft.com/office/drawing/2014/main" id="{20B74E8E-FDDB-FF19-208F-70CD80CDAFF7}"/>
              </a:ext>
            </a:extLst>
          </p:cNvPr>
          <p:cNvSpPr/>
          <p:nvPr/>
        </p:nvSpPr>
        <p:spPr>
          <a:xfrm>
            <a:off x="4607200" y="4995333"/>
            <a:ext cx="2977600" cy="457200"/>
          </a:xfrm>
          <a:prstGeom prst="snip2DiagRect">
            <a:avLst/>
          </a:prstGeom>
          <a:solidFill>
            <a:srgbClr val="FF00FF"/>
          </a:solidFill>
          <a:ln>
            <a:solidFill>
              <a:srgbClr val="A0009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/>
              <a:t>Kim Minji</a:t>
            </a:r>
            <a:endParaRPr kumimoji="1" lang="ko-KR" altLang="en-US" b="1" dirty="0"/>
          </a:p>
        </p:txBody>
      </p:sp>
      <p:sp>
        <p:nvSpPr>
          <p:cNvPr id="5" name="대각선 방향의 모서리가 잘린 사각형 4">
            <a:extLst>
              <a:ext uri="{FF2B5EF4-FFF2-40B4-BE49-F238E27FC236}">
                <a16:creationId xmlns:a16="http://schemas.microsoft.com/office/drawing/2014/main" id="{7A10C9D8-4D98-BF2A-8877-3C76D533142B}"/>
              </a:ext>
            </a:extLst>
          </p:cNvPr>
          <p:cNvSpPr/>
          <p:nvPr/>
        </p:nvSpPr>
        <p:spPr>
          <a:xfrm>
            <a:off x="4607200" y="1405467"/>
            <a:ext cx="1167067" cy="372534"/>
          </a:xfrm>
          <a:prstGeom prst="snip2DiagRect">
            <a:avLst/>
          </a:prstGeom>
          <a:solidFill>
            <a:srgbClr val="FF00FF"/>
          </a:solidFill>
          <a:ln>
            <a:solidFill>
              <a:srgbClr val="A0009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b="1" dirty="0"/>
              <a:t>Level : 99</a:t>
            </a:r>
            <a:endParaRPr kumimoji="1" lang="ko-KR" altLang="en-US" sz="11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C57F97-7E73-68C7-1B7C-7CD963C20A37}"/>
              </a:ext>
            </a:extLst>
          </p:cNvPr>
          <p:cNvSpPr txBox="1"/>
          <p:nvPr/>
        </p:nvSpPr>
        <p:spPr>
          <a:xfrm>
            <a:off x="6637866" y="1345796"/>
            <a:ext cx="1370267" cy="37253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ko-KR" b="1" dirty="0">
                <a:ln w="0">
                  <a:noFill/>
                </a:ln>
                <a:gradFill>
                  <a:gsLst>
                    <a:gs pos="86000">
                      <a:srgbClr val="A00095"/>
                    </a:gs>
                    <a:gs pos="92000">
                      <a:schemeClr val="accent1">
                        <a:lumMod val="45000"/>
                        <a:lumOff val="55000"/>
                      </a:schemeClr>
                    </a:gs>
                    <a:gs pos="97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rPr>
              <a:t>HP 180</a:t>
            </a:r>
            <a:endParaRPr kumimoji="1" lang="ko-KR" altLang="en-US" b="1" dirty="0">
              <a:ln w="0">
                <a:noFill/>
              </a:ln>
              <a:gradFill>
                <a:gsLst>
                  <a:gs pos="86000">
                    <a:srgbClr val="A00095"/>
                  </a:gs>
                  <a:gs pos="92000">
                    <a:schemeClr val="accent1">
                      <a:lumMod val="45000"/>
                      <a:lumOff val="55000"/>
                    </a:schemeClr>
                  </a:gs>
                  <a:gs pos="97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7137077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</TotalTime>
  <Words>21</Words>
  <Application>Microsoft Macintosh PowerPoint</Application>
  <PresentationFormat>와이드스크린</PresentationFormat>
  <Paragraphs>9</Paragraphs>
  <Slides>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</vt:i4>
      </vt:variant>
    </vt:vector>
  </HeadingPairs>
  <TitlesOfParts>
    <vt:vector size="8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구동현</dc:creator>
  <cp:lastModifiedBy>구동현</cp:lastModifiedBy>
  <cp:revision>1</cp:revision>
  <dcterms:created xsi:type="dcterms:W3CDTF">2023-12-26T07:52:07Z</dcterms:created>
  <dcterms:modified xsi:type="dcterms:W3CDTF">2023-12-26T08:30:30Z</dcterms:modified>
</cp:coreProperties>
</file>